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8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09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7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4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8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1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7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8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2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0F98C5-0007-4B25-98F2-B1A883B323EC}" type="datetimeFigureOut">
              <a:rPr lang="en-US" smtClean="0"/>
              <a:t>24-03-2023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AB19B96-AAD9-4682-B956-261024296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9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127" y="1298448"/>
            <a:ext cx="7539921" cy="325526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NGUYÊN TỬ, PHÂN TỬ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CHUYỂN ĐỘNG HAY ĐỨNG YÊN 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CHỦ ĐỀ 19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1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Thuyết động học phân tử chất khí, vật lí lớp 1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86" y="-4572"/>
            <a:ext cx="782281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47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8327" y="1123837"/>
            <a:ext cx="82157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7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7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sz="7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sz="7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72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ngừng</a:t>
            </a:r>
            <a:endParaRPr lang="en-US" sz="72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8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Year 5:Expansion And Contraction Of Materials - Lessons - Blendspa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782" y="665018"/>
            <a:ext cx="8603673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15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Temperature and particle motion - tec-sc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356" y="427445"/>
            <a:ext cx="9348644" cy="618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03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32909" y="608272"/>
            <a:ext cx="8215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càng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cấu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càng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endParaRPr lang="en-US" sz="60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32909" y="608272"/>
            <a:ext cx="8215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càng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thấp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cấu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càng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</a:t>
            </a:r>
            <a:endParaRPr lang="en-US" sz="60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77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1"/>
            <a:ext cx="12192000" cy="31700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hỗn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5728854" y="2867890"/>
            <a:ext cx="734291" cy="18565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11232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chặt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chẽ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endParaRPr lang="en-US" sz="4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8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30</TotalTime>
  <Words>186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 2</vt:lpstr>
      <vt:lpstr>Frame</vt:lpstr>
      <vt:lpstr>NGUYÊN TỬ, PHÂN TỬ CHUYỂN ĐỘNG HAY ĐỨNG YÊN ?</vt:lpstr>
      <vt:lpstr>II. Các nguyên tử, phân tử chuyển động hay đứng yên?</vt:lpstr>
      <vt:lpstr>II. Các nguyên tử, phân tử chuyển động hay đứng yên?</vt:lpstr>
      <vt:lpstr>II. Các nguyên tử, phân tử chuyển động hay đứng yên?</vt:lpstr>
      <vt:lpstr>III. Nhiệt độ và chuyển động hỗn loạn của phân tử, nguyên tử</vt:lpstr>
      <vt:lpstr>III. Nhiệt độ và chuyển động hỗn loạn của phân tử, nguyên tử</vt:lpstr>
      <vt:lpstr>III. Nhiệt độ và chuyển động hỗn loạn của phân tử, nguyên tử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2023-03-21T15:42:38Z</dcterms:created>
  <dcterms:modified xsi:type="dcterms:W3CDTF">2023-03-24T16:32:28Z</dcterms:modified>
</cp:coreProperties>
</file>